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6" r:id="rId5"/>
    <p:sldMasterId id="2147483944" r:id="rId6"/>
  </p:sldMasterIdLst>
  <p:notesMasterIdLst>
    <p:notesMasterId r:id="rId14"/>
  </p:notesMasterIdLst>
  <p:handoutMasterIdLst>
    <p:handoutMasterId r:id="rId15"/>
  </p:handoutMasterIdLst>
  <p:sldIdLst>
    <p:sldId id="263" r:id="rId7"/>
    <p:sldId id="272" r:id="rId8"/>
    <p:sldId id="270" r:id="rId9"/>
    <p:sldId id="268" r:id="rId10"/>
    <p:sldId id="257" r:id="rId11"/>
    <p:sldId id="271" r:id="rId12"/>
    <p:sldId id="267" r:id="rId13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85D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3" autoAdjust="0"/>
    <p:restoredTop sz="86382" autoAdjust="0"/>
  </p:normalViewPr>
  <p:slideViewPr>
    <p:cSldViewPr>
      <p:cViewPr>
        <p:scale>
          <a:sx n="162" d="100"/>
          <a:sy n="162" d="100"/>
        </p:scale>
        <p:origin x="832" y="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7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0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410200" y="2133600"/>
            <a:ext cx="64008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400" b="1" i="0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410200" y="3210796"/>
            <a:ext cx="64008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 b="0" i="0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041D-4934-AD01-9962-EC87ED696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0200" y="2133600"/>
            <a:ext cx="64008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400" b="1" i="0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2A9DA-744D-DD78-5326-7D8207A2C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3210796"/>
            <a:ext cx="64008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 b="0" i="0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1" spcCol="720000" anchor="t" anchorCtr="0"/>
          <a:lstStyle>
            <a:lvl1pPr marL="162000" indent="-180000" algn="l">
              <a:buClr>
                <a:schemeClr val="tx1"/>
              </a:buClr>
              <a:buFont typeface="Wingdings" charset="2"/>
              <a:buChar char="§"/>
              <a:defRPr sz="2000" baseline="0">
                <a:solidFill>
                  <a:schemeClr val="tx1"/>
                </a:solidFill>
                <a:latin typeface="Rockwell" panose="02060603020205020403" pitchFamily="18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chemeClr val="tx1"/>
              </a:buClr>
              <a:buSzPct val="110000"/>
              <a:buFont typeface="Arial" charset="0"/>
              <a:buChar char="•"/>
              <a:defRPr sz="2000" baseline="0">
                <a:solidFill>
                  <a:schemeClr val="tx1"/>
                </a:solidFill>
                <a:latin typeface="Rockwell" panose="02060603020205020403" pitchFamily="18" charset="77"/>
                <a:ea typeface="Calibri" charset="0"/>
                <a:cs typeface="Calibri" charset="0"/>
              </a:defRPr>
            </a:lvl2pPr>
            <a:lvl3pPr marL="684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936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1188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Text single column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4855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chemeClr val="tx1"/>
              </a:buClr>
              <a:buFont typeface="Wingdings" charset="2"/>
              <a:buChar char="§"/>
              <a:defRPr sz="2000" baseline="0">
                <a:solidFill>
                  <a:schemeClr val="tx1"/>
                </a:solidFill>
                <a:latin typeface="Rockwell" panose="02060603020205020403" pitchFamily="18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chemeClr val="tx1"/>
              </a:buClr>
              <a:buSzPct val="110000"/>
              <a:buFont typeface="Arial" charset="0"/>
              <a:buChar char="•"/>
              <a:defRPr sz="2000" baseline="0">
                <a:solidFill>
                  <a:schemeClr val="tx1"/>
                </a:solidFill>
                <a:latin typeface="Rockwell" panose="02060603020205020403" pitchFamily="18" charset="77"/>
                <a:ea typeface="Calibri" charset="0"/>
                <a:cs typeface="Calibri" charset="0"/>
              </a:defRPr>
            </a:lvl2pPr>
            <a:lvl3pPr marL="684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936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1188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Text two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chemeClr val="tx1"/>
              </a:buClr>
              <a:buFont typeface="Wingdings" charset="2"/>
              <a:buChar char="§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360000" indent="-180000" algn="l">
              <a:buClr>
                <a:schemeClr val="tx1"/>
              </a:buClr>
              <a:buSzPct val="110000"/>
              <a:buFont typeface="Arial" charset="0"/>
              <a:buChar char="•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576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792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1044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Slide text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chemeClr val="tx1"/>
              </a:buClr>
              <a:buFont typeface="Wingdings" charset="2"/>
              <a:buChar char="§"/>
              <a:defRPr sz="2000" baseline="0">
                <a:latin typeface="Rockwell" panose="02060603020205020403" pitchFamily="18" charset="77"/>
              </a:defRPr>
            </a:lvl2pPr>
            <a:lvl3pPr marL="360000" indent="-180000" algn="l">
              <a:buClr>
                <a:schemeClr val="tx1"/>
              </a:buClr>
              <a:buSzPct val="110000"/>
              <a:buFont typeface="Arial" charset="0"/>
              <a:buChar char="•"/>
              <a:defRPr sz="2000" baseline="0">
                <a:latin typeface="Rockwell" panose="02060603020205020403" pitchFamily="18" charset="77"/>
              </a:defRPr>
            </a:lvl3pPr>
            <a:lvl4pPr marL="576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latin typeface="Rockwell" panose="02060603020205020403" pitchFamily="18" charset="77"/>
              </a:defRPr>
            </a:lvl4pPr>
            <a:lvl5pPr marL="792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latin typeface="Rockwell" panose="02060603020205020403" pitchFamily="18" charset="77"/>
              </a:defRPr>
            </a:lvl5pPr>
            <a:lvl6pPr marL="1044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Slide text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chemeClr val="tx1"/>
              </a:buClr>
              <a:buFont typeface="Wingdings" charset="2"/>
              <a:buChar char="§"/>
              <a:defRPr sz="2000" baseline="0">
                <a:latin typeface="Rockwell" panose="02060603020205020403" pitchFamily="18" charset="77"/>
              </a:defRPr>
            </a:lvl2pPr>
            <a:lvl3pPr marL="360000" indent="-180000" algn="l">
              <a:buClr>
                <a:schemeClr val="tx1"/>
              </a:buClr>
              <a:buSzPct val="110000"/>
              <a:buFont typeface="Arial" charset="0"/>
              <a:buChar char="•"/>
              <a:defRPr sz="2000" baseline="0">
                <a:latin typeface="Rockwell" panose="02060603020205020403" pitchFamily="18" charset="77"/>
              </a:defRPr>
            </a:lvl3pPr>
            <a:lvl4pPr marL="576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latin typeface="Rockwell" panose="02060603020205020403" pitchFamily="18" charset="77"/>
              </a:defRPr>
            </a:lvl4pPr>
            <a:lvl5pPr marL="792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latin typeface="Rockwell" panose="02060603020205020403" pitchFamily="18" charset="77"/>
              </a:defRPr>
            </a:lvl5pPr>
            <a:lvl6pPr marL="1044000" indent="-216000" algn="l">
              <a:buClr>
                <a:schemeClr val="tx1"/>
              </a:buClr>
              <a:buFont typeface=".AppleSystemUIFont" charset="-120"/>
              <a:buChar char="–"/>
              <a:defRPr sz="2000" baseline="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Slide text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8E485D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82E38-A149-7453-5ECD-1DFE04E4F2F3}"/>
              </a:ext>
            </a:extLst>
          </p:cNvPr>
          <p:cNvSpPr txBox="1">
            <a:spLocks/>
          </p:cNvSpPr>
          <p:nvPr userDrawn="1"/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chemeClr val="accent2">
              <a:alpha val="21000"/>
            </a:scheme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tx1"/>
                </a:solidFill>
                <a:latin typeface="Rockwell" panose="02060603020205020403" pitchFamily="18" charset="77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Sidebar text</a:t>
            </a:r>
          </a:p>
        </p:txBody>
      </p:sp>
    </p:spTree>
    <p:extLst>
      <p:ext uri="{BB962C8B-B14F-4D97-AF65-F5344CB8AC3E}">
        <p14:creationId xmlns:p14="http://schemas.microsoft.com/office/powerpoint/2010/main" val="25863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6E63D5-D596-7366-816E-70FAC5B16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orang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9307F96F-4369-38F1-C149-285D137CE7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02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874CC-7CA2-B046-A7F2-B2BA2B2AE0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5A2EADE-61AC-5114-31E7-ADE6F9B457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6200" y="-76200"/>
            <a:ext cx="12344400" cy="34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51729-BEFB-761F-210A-E164FF1ECE7C}"/>
              </a:ext>
            </a:extLst>
          </p:cNvPr>
          <p:cNvSpPr txBox="1"/>
          <p:nvPr userDrawn="1"/>
        </p:nvSpPr>
        <p:spPr>
          <a:xfrm>
            <a:off x="152400" y="6400800"/>
            <a:ext cx="11887200" cy="415498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00D55-9CA5-FFCC-AD17-6E3479604683}"/>
              </a:ext>
            </a:extLst>
          </p:cNvPr>
          <p:cNvSpPr txBox="1"/>
          <p:nvPr userDrawn="1"/>
        </p:nvSpPr>
        <p:spPr>
          <a:xfrm>
            <a:off x="7543800" y="6630054"/>
            <a:ext cx="6705600" cy="261610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r>
              <a:rPr lang="en-US" sz="1400" baseline="0" dirty="0">
                <a:solidFill>
                  <a:schemeClr val="accent1"/>
                </a:solidFill>
                <a:latin typeface="Rockwell" panose="02060603020205020403" pitchFamily="18" charset="77"/>
              </a:rPr>
              <a:t>Africa Phytosanitary </a:t>
            </a:r>
            <a:r>
              <a:rPr lang="en-US" sz="1400" baseline="0" dirty="0" err="1">
                <a:solidFill>
                  <a:schemeClr val="accent1"/>
                </a:solidFill>
                <a:latin typeface="Rockwell" panose="02060603020205020403" pitchFamily="18" charset="77"/>
              </a:rPr>
              <a:t>Programme</a:t>
            </a:r>
            <a:r>
              <a:rPr lang="en-US" sz="1400" baseline="0" dirty="0">
                <a:solidFill>
                  <a:schemeClr val="accent1"/>
                </a:solidFill>
                <a:latin typeface="Rockwell" panose="02060603020205020403" pitchFamily="18" charset="77"/>
              </a:rPr>
              <a:t> · 23–27 June 2025</a:t>
            </a: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49" r:id="rId2"/>
    <p:sldLayoutId id="2147483948" r:id="rId3"/>
    <p:sldLayoutId id="2147483953" r:id="rId4"/>
    <p:sldLayoutId id="214748395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ppc@fao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pc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10200" y="2667000"/>
            <a:ext cx="6400800" cy="4491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of the presentation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410200" y="3810000"/>
            <a:ext cx="6400800" cy="24591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Subtitle,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CBCA6EF-6247-9375-46D8-F89C8D847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25C4F7-5CAB-CD43-01CA-4E46B3DA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64606B2-B12D-A421-97BE-7F026A2B8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CAB1B-ABDC-97B3-51C2-8434F4E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9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3CCFAB71-2E9E-88CD-2D40-81C5DE733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EED472B-5F0A-47F0-D407-D8EA49F3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338CC9-29FB-2BC8-9030-2341B1A7C7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638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A51279-91F1-0547-8F47-9CCDF9076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4705B-ED32-B242-B008-BF375FFE2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Text</a:t>
            </a:r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93019E3-162B-ADCE-5CA7-8B18CB5E5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482420-76F4-86CB-6FB0-3AE273F7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8001000" y="5105400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en-US" sz="1600" b="1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dirty="0" err="1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br>
              <a:rPr lang="fr-FR" altLang="en-US" sz="1600" b="1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dirty="0" err="1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8E485D"/>
                </a:solidFill>
                <a:latin typeface="Rockwell" panose="02060603020205020403" pitchFamily="18" charset="77"/>
                <a:ea typeface="Arial Unicode MS" panose="020B060402020202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 dirty="0">
                <a:solidFill>
                  <a:srgbClr val="8E485D"/>
                </a:solidFill>
                <a:latin typeface="Rockwell" panose="02060603020205020403" pitchFamily="18" charset="77"/>
              </a:rPr>
            </a:br>
            <a:endParaRPr lang="en-IT" dirty="0">
              <a:solidFill>
                <a:srgbClr val="8E485D"/>
              </a:solidFill>
              <a:latin typeface="Rockwell" panose="02060603020205020403" pitchFamily="18" charset="77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572C5A-CEBE-449D-6705-271F8C31D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200" y="2819400"/>
            <a:ext cx="6400800" cy="44918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Int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Ou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ge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20" ma:contentTypeDescription="Create a new document." ma:contentTypeScope="" ma:versionID="58c79fb002f89a5111e50c4b7040bcb6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c7dd2e9d878049d154ba4207012eb770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D1CDB-15D1-4C85-BFBF-7D1270C6F64A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bb424dbb-dafe-47de-bab8-83d1c3e004cf"/>
    <ds:schemaRef ds:uri="e56ba6ee-8a68-42b5-8da3-132e141f9c3e"/>
    <ds:schemaRef ds:uri="http://purl.org/dc/terms/"/>
    <ds:schemaRef ds:uri="a05d7f75-f42e-4288-8809-604fd4d9691f"/>
    <ds:schemaRef ds:uri="ea6feb38-a85a-45e8-92e9-814486bbe375"/>
  </ds:schemaRefs>
</ds:datastoreItem>
</file>

<file path=customXml/itemProps2.xml><?xml version="1.0" encoding="utf-8"?>
<ds:datastoreItem xmlns:ds="http://schemas.openxmlformats.org/officeDocument/2006/customXml" ds:itemID="{59038F85-493A-4125-B4A4-1C0F499C5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874</TotalTime>
  <Words>46</Words>
  <Application>Microsoft Macintosh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.AppleSystemUIFont</vt:lpstr>
      <vt:lpstr>Arial</vt:lpstr>
      <vt:lpstr>Calibri</vt:lpstr>
      <vt:lpstr>Georgia</vt:lpstr>
      <vt:lpstr>Rockwell</vt:lpstr>
      <vt:lpstr>Wingdings</vt:lpstr>
      <vt:lpstr>Into</vt:lpstr>
      <vt:lpstr>Outro</vt:lpstr>
      <vt:lpstr>Pages</vt:lpstr>
      <vt:lpstr>Title of the presentation</vt:lpstr>
      <vt:lpstr>PowerPoint Presentation</vt:lpstr>
      <vt:lpstr>PowerPoint Presentation</vt:lpstr>
      <vt:lpstr>Slide title</vt:lpstr>
      <vt:lpstr>Slide title</vt:lpstr>
      <vt:lpstr>PowerPoint Presentation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Microsoft Office User</cp:lastModifiedBy>
  <cp:revision>50</cp:revision>
  <cp:lastPrinted>2018-12-10T09:55:32Z</cp:lastPrinted>
  <dcterms:created xsi:type="dcterms:W3CDTF">2019-07-18T08:44:31Z</dcterms:created>
  <dcterms:modified xsi:type="dcterms:W3CDTF">2025-05-08T21:06:06Z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