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modernComment_100_F816A34E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B345FC1B-F6CF-BFAA-F54A-6EF96C6DB8AD}" name="Ferraro, Lisa (NSPD)" initials="FL(" userId="S::lisa.ferraro@fao.org::fe5a26b0-ac7e-4ffd-a576-4461e2a1779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95666"/>
  </p:normalViewPr>
  <p:slideViewPr>
    <p:cSldViewPr snapToGrid="0">
      <p:cViewPr varScale="1">
        <p:scale>
          <a:sx n="90" d="100"/>
          <a:sy n="90" d="100"/>
        </p:scale>
        <p:origin x="232" y="5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8/10/relationships/authors" Target="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omments/modernComment_100_F816A34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F1B409DB-233A-9648-9435-D485B56521A8}" authorId="{B345FC1B-F6CF-BFAA-F54A-6EF96C6DB8AD}" created="2024-01-31T15:57:18.788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162233166" sldId="256"/>
      <ac:spMk id="6" creationId="{69CE725D-FD99-B588-351F-514DE8C0F2E8}"/>
      <ac:txMk cp="28" len="67">
        <ac:context len="112" hash="795890371"/>
      </ac:txMk>
    </ac:txMkLst>
    <p188:pos x="4062413" y="992023"/>
    <p188:txBody>
      <a:bodyPr/>
      <a:lstStyle/>
      <a:p>
        <a:r>
          <a:rPr lang="en-GB"/>
          <a:t>This video should be highlighted.</a:t>
        </a:r>
      </a:p>
    </p188:txBody>
  </p188:cm>
  <p188:cm id="{E912AD36-75FE-4B45-8FD0-F4FBBE41AD5F}" authorId="{B345FC1B-F6CF-BFAA-F54A-6EF96C6DB8AD}" created="2024-01-31T15:58:50.524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4162233166" sldId="256"/>
      <ac:spMk id="7" creationId="{91CA8A87-0B59-E89A-B6C8-0FC62F7B208C}"/>
      <ac:txMk cp="51" len="21">
        <ac:context len="90" hash="3812869241"/>
      </ac:txMk>
    </ac:txMkLst>
    <p188:pos x="1919289" y="992023"/>
    <p188:txBody>
      <a:bodyPr/>
      <a:lstStyle/>
      <a:p>
        <a:r>
          <a:rPr lang="en-GB"/>
          <a:t>The e-commerce guide should be the main focus of this section</a:t>
        </a:r>
      </a:p>
    </p188:txBody>
  </p188:cm>
</p188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E901A2-C790-9AAE-2175-7C60891D91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18B4680-26EE-B703-94BE-BC23FE0D73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6B5D6-9208-7052-8A87-6C49DFF9B5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9D9F85-E719-E241-58BA-6CCA2CD96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768C538-A985-AC7F-61C1-F49C2CFACC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6112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20A4C6-2777-1972-A16A-0192C2E13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20B7392-1E36-7891-4E18-17B9B4BEC2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34C90A6-7621-A19F-D71E-4194801D77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D83116-0442-B008-B490-630D58089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02F145-F19A-5F3F-8EAF-C43D3C4E91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62814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C14BFA7-75AE-56B7-8C6C-91C1C4792E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565746E-4E2F-FA43-B43D-416D5B4EAC6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9FB466-0F8D-254D-830C-F733687931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46A08-40BA-F154-CB74-415DB9C05E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092FD7C-07C3-EAC4-82EE-1411C8BDD8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2596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1BF999-39E9-CA40-2114-DE6F7A4BDA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70ABE4-02C2-058E-E8F1-514C21E8E3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E66ACD-1A91-52F9-AEFB-85A050F4C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0BABA4-9811-9B2E-2440-A1BA9E532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E65FC-8817-1949-7CAF-8375B07039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9708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A470BFE-227D-F319-2406-4B3604890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E25C30-88C4-3AC4-D6C1-F6CB5AD4C1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283526D-AD07-82D2-F081-1A92C608C0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B7AD3BA-A343-4DF2-1550-C594508B0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4F5B737-6C63-471C-F5AC-6885892AD5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16007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F556CD-F708-FB10-A36C-90B4C76BD5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3355E3-4FB4-6766-C7D8-681E2ECC3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22442B3-D0A2-CB06-0837-412E1BE04EF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CBFD06-14E6-13FD-34D9-646DE591CE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3A5217-4B4F-8D05-EEE4-B7D43DE5E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195C8A8-8D65-B60C-BE35-96D08FB6B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57757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5E329-D697-7358-3423-D7D4CBE58F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F4021DD-60FD-EAC0-2B1A-40C0207CCF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1138460-FF75-59EB-0881-F67532AFACB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E7D8146-10BE-8FA6-DD0C-AB684C6017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4A68A8A-707E-A959-9A04-3D07592CB28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4CA474F-6B09-B32B-DD7B-8F386018B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90C5AF-87F3-8210-BAE5-F39E45BDD7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2F411B-9483-8C8A-E2CB-C09C83285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1296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D21B70-0A01-69EE-DAD5-E4827A7479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4FC54-DE47-D5FB-195C-561B0FE258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AB71539-42EC-E792-4846-B2F87160A5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412736-FF82-AC8E-8764-AABA84A507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31252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22CEDD-A6CA-2572-7E4D-372A5231D6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645AF-490D-6D5B-9A7C-2EE259912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EB0517-4853-F9DA-F3BA-8C187375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58592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497BA0D-628A-D21F-D7A5-F104EA7E5F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337125-E735-C68E-842F-56523128FD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F9BCFC-12A8-8118-5BEF-442CC375768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E1C213-F168-0CAD-F0EA-2F21EB686C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E588E2-424D-8E98-5ADF-F8086B0FFE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3CE1E0E-CA40-C1B3-5452-2905CE6DE7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304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18A7383-F60C-348A-5F43-C53BB71CD3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2A1F39-73E0-7557-3089-A6652C6684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3C1E6A-7836-0293-624E-57165C5B50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CA5304-87AB-3B0D-019C-5C0CBD7F92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B1FBAD7-C430-0DA2-B24D-4F91D42F7E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B9A3CDE-8231-F394-9008-DEF8B94AE6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3202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2E3361-962F-9894-D2DD-978D8FC84D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CBE4250-4C63-87BE-8389-A333591B29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0CACE29-6311-2BDE-BFF8-FBC72D9EB0E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586C48-C32C-AC4E-8906-95174FA6061F}" type="datetimeFigureOut">
              <a:rPr lang="en-GB" smtClean="0"/>
              <a:t>31/01/2024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237D27-D2B2-0456-38EA-666E7B70E41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DC18914-2F22-60B3-6B24-7C410DEEE3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2E4304-4ED6-D44F-A7D8-AA03E2CCCA0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87714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XDEaNfAZ2sM&amp;list=PLzp5NgJ2-dK4T7GE2fsGujftlxSX1rCTC" TargetMode="External"/><Relationship Id="rId7" Type="http://schemas.openxmlformats.org/officeDocument/2006/relationships/hyperlink" Target="https://www.ippc.int/en/centre-of-excellence/phytosanitary-system/" TargetMode="External"/><Relationship Id="rId2" Type="http://schemas.microsoft.com/office/2018/10/relationships/comments" Target="../comments/modernComment_100_F816A34E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https://www.fao.org/documents/card/en/c/cc8209en" TargetMode="External"/><Relationship Id="rId4" Type="http://schemas.openxmlformats.org/officeDocument/2006/relationships/hyperlink" Target="https://www.youtube.com/watch?v=l7mapJldck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60AB327E-7944-8A4F-83F1-17E45B3D3E6C}"/>
              </a:ext>
            </a:extLst>
          </p:cNvPr>
          <p:cNvSpPr txBox="1"/>
          <p:nvPr/>
        </p:nvSpPr>
        <p:spPr>
          <a:xfrm>
            <a:off x="1151906" y="475013"/>
            <a:ext cx="29094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E-commerce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CD548CE-C214-852D-BE8C-993796B4B4AB}"/>
              </a:ext>
            </a:extLst>
          </p:cNvPr>
          <p:cNvSpPr txBox="1"/>
          <p:nvPr/>
        </p:nvSpPr>
        <p:spPr>
          <a:xfrm>
            <a:off x="1066800" y="1066800"/>
            <a:ext cx="4039590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/>
              <a:t>Introductory blurb</a:t>
            </a:r>
          </a:p>
          <a:p>
            <a:endParaRPr lang="en-GB" sz="1400" dirty="0"/>
          </a:p>
          <a:p>
            <a:endParaRPr lang="en-GB" sz="1400" dirty="0"/>
          </a:p>
          <a:p>
            <a:endParaRPr lang="en-GB" sz="14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CE725D-FD99-B588-351F-514DE8C0F2E8}"/>
              </a:ext>
            </a:extLst>
          </p:cNvPr>
          <p:cNvSpPr txBox="1"/>
          <p:nvPr/>
        </p:nvSpPr>
        <p:spPr>
          <a:xfrm>
            <a:off x="1066800" y="2679865"/>
            <a:ext cx="4039590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Introduction to e-commerce</a:t>
            </a:r>
          </a:p>
          <a:p>
            <a:endParaRPr lang="en-GB" sz="1400" dirty="0"/>
          </a:p>
          <a:p>
            <a:r>
              <a:rPr lang="en-GB" sz="1400" dirty="0">
                <a:hlinkClick r:id="rId3"/>
              </a:rPr>
              <a:t>E-commerce infographic video </a:t>
            </a:r>
            <a:r>
              <a:rPr lang="en-GB" sz="1400" dirty="0"/>
              <a:t>(subtitled versions will be available)</a:t>
            </a:r>
          </a:p>
          <a:p>
            <a:endParaRPr lang="en-GB" sz="1400" dirty="0"/>
          </a:p>
          <a:p>
            <a:r>
              <a:rPr lang="en-GB" sz="1400" dirty="0">
                <a:hlinkClick r:id="rId4"/>
              </a:rPr>
              <a:t>IPPC/FAO video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1CA8A87-0B59-E89A-B6C8-0FC62F7B208C}"/>
              </a:ext>
            </a:extLst>
          </p:cNvPr>
          <p:cNvSpPr txBox="1"/>
          <p:nvPr/>
        </p:nvSpPr>
        <p:spPr>
          <a:xfrm>
            <a:off x="5495924" y="2679865"/>
            <a:ext cx="4233863" cy="138499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Implementation and Capacity development materials</a:t>
            </a:r>
          </a:p>
          <a:p>
            <a:endParaRPr lang="en-GB" sz="1400" dirty="0"/>
          </a:p>
          <a:p>
            <a:r>
              <a:rPr lang="en-GB" sz="1400" dirty="0">
                <a:hlinkClick r:id="rId5"/>
              </a:rPr>
              <a:t>IPPC e-commerce guide</a:t>
            </a:r>
            <a:endParaRPr lang="en-GB" sz="1400" dirty="0"/>
          </a:p>
          <a:p>
            <a:endParaRPr lang="en-GB" sz="1400" dirty="0"/>
          </a:p>
          <a:p>
            <a:r>
              <a:rPr lang="en-GB" sz="1400" dirty="0">
                <a:hlinkClick r:id="rId4"/>
              </a:rPr>
              <a:t>IPPC/FAO video</a:t>
            </a:r>
            <a:endParaRPr lang="en-GB" sz="1400" dirty="0"/>
          </a:p>
          <a:p>
            <a:endParaRPr lang="en-GB" sz="140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3881F4E-56BB-B4B2-08C5-2DED0B32362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62599" y="3003414"/>
            <a:ext cx="4090989" cy="10614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89F3587-88CB-FD4E-D21F-918EC0E0C948}"/>
              </a:ext>
            </a:extLst>
          </p:cNvPr>
          <p:cNvSpPr txBox="1"/>
          <p:nvPr/>
        </p:nvSpPr>
        <p:spPr>
          <a:xfrm>
            <a:off x="1066799" y="4406205"/>
            <a:ext cx="866298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Links to news articles/features/interviews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22084EF-D4DB-776C-DAD9-A8451ABCFF78}"/>
              </a:ext>
            </a:extLst>
          </p:cNvPr>
          <p:cNvSpPr txBox="1"/>
          <p:nvPr/>
        </p:nvSpPr>
        <p:spPr>
          <a:xfrm>
            <a:off x="1066799" y="5701657"/>
            <a:ext cx="8662987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Contributed resources</a:t>
            </a:r>
          </a:p>
          <a:p>
            <a:endParaRPr lang="en-GB" sz="1400" b="1" dirty="0"/>
          </a:p>
          <a:p>
            <a:endParaRPr lang="en-GB" sz="1400" b="1" dirty="0"/>
          </a:p>
          <a:p>
            <a:endParaRPr lang="en-GB" sz="14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672365C-00A7-5A86-104F-C507431D063F}"/>
              </a:ext>
            </a:extLst>
          </p:cNvPr>
          <p:cNvSpPr txBox="1"/>
          <p:nvPr/>
        </p:nvSpPr>
        <p:spPr>
          <a:xfrm>
            <a:off x="10039351" y="950373"/>
            <a:ext cx="177641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dirty="0">
                <a:hlinkClick r:id="rId7"/>
              </a:rPr>
              <a:t>Link to phytosanitary component home page</a:t>
            </a:r>
            <a:endParaRPr lang="en-GB" sz="1400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9E7D89D-6C14-1732-5507-2DBCA76A40BF}"/>
              </a:ext>
            </a:extLst>
          </p:cNvPr>
          <p:cNvSpPr txBox="1"/>
          <p:nvPr/>
        </p:nvSpPr>
        <p:spPr>
          <a:xfrm>
            <a:off x="10039351" y="2679865"/>
            <a:ext cx="1776412" cy="116955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Relevant ISPMs</a:t>
            </a:r>
          </a:p>
          <a:p>
            <a:r>
              <a:rPr lang="en-GB" sz="1400" dirty="0"/>
              <a:t>ISPM 7</a:t>
            </a:r>
          </a:p>
          <a:p>
            <a:r>
              <a:rPr lang="en-GB" sz="1400" dirty="0"/>
              <a:t>ISPM 12</a:t>
            </a:r>
          </a:p>
          <a:p>
            <a:r>
              <a:rPr lang="en-GB" sz="1400" dirty="0"/>
              <a:t>ISPM 20</a:t>
            </a:r>
          </a:p>
          <a:p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D8DC37-29DA-1B9C-5D5B-200B4086BE11}"/>
              </a:ext>
            </a:extLst>
          </p:cNvPr>
          <p:cNvSpPr txBox="1"/>
          <p:nvPr/>
        </p:nvSpPr>
        <p:spPr>
          <a:xfrm>
            <a:off x="10039351" y="4298482"/>
            <a:ext cx="1776412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GB" sz="1400" b="1" dirty="0"/>
              <a:t>See also </a:t>
            </a:r>
          </a:p>
          <a:p>
            <a:r>
              <a:rPr lang="en-GB" sz="1400" dirty="0"/>
              <a:t>(section to put links to any other relevant pages like the IPPC Strategic Framework or the page on IPPC G&amp;TM)</a:t>
            </a:r>
          </a:p>
          <a:p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4162233166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82</Words>
  <Application>Microsoft Macintosh PowerPoint</Application>
  <PresentationFormat>Widescreen</PresentationFormat>
  <Paragraphs>24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Ferraro, Lisa (NSPD)</dc:creator>
  <cp:lastModifiedBy>Ferraro, Lisa (NSPD)</cp:lastModifiedBy>
  <cp:revision>1</cp:revision>
  <dcterms:created xsi:type="dcterms:W3CDTF">2024-01-31T15:53:45Z</dcterms:created>
  <dcterms:modified xsi:type="dcterms:W3CDTF">2024-01-31T16:04:36Z</dcterms:modified>
</cp:coreProperties>
</file>